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72" r:id="rId5"/>
    <p:sldId id="260" r:id="rId6"/>
    <p:sldId id="265" r:id="rId7"/>
    <p:sldId id="264" r:id="rId8"/>
    <p:sldId id="268" r:id="rId9"/>
    <p:sldId id="262" r:id="rId10"/>
    <p:sldId id="269" r:id="rId11"/>
    <p:sldId id="263" r:id="rId12"/>
    <p:sldId id="270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학교에서는 </a:t>
            </a:r>
            <a:r>
              <a:rPr lang="ko-KR" altLang="en-US" sz="3200" dirty="0" err="1" smtClean="0"/>
              <a:t>안알려주는</a:t>
            </a:r>
            <a:r>
              <a:rPr lang="ko-KR" altLang="en-US" sz="3200" dirty="0" smtClean="0"/>
              <a:t> 매크로만들기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4</a:t>
            </a:r>
            <a:r>
              <a:rPr lang="en-US" altLang="ko-KR" smtClean="0"/>
              <a:t>week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005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5192" y="2280350"/>
            <a:ext cx="3751506" cy="2788605"/>
          </a:xfrm>
        </p:spPr>
        <p:txBody>
          <a:bodyPr/>
          <a:lstStyle/>
          <a:p>
            <a:r>
              <a:rPr lang="en-US" altLang="ko-KR" dirty="0" err="1" smtClean="0"/>
              <a:t>Windowtitle</a:t>
            </a:r>
            <a:r>
              <a:rPr lang="ko-KR" altLang="en-US" dirty="0" smtClean="0"/>
              <a:t>복구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5108" y="1067491"/>
            <a:ext cx="6536049" cy="49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Macro</a:t>
            </a:r>
            <a:r>
              <a:rPr lang="ko-KR" altLang="en-US" dirty="0" smtClean="0"/>
              <a:t>시작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6499" y="823153"/>
            <a:ext cx="5447518" cy="588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3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Macro</a:t>
            </a:r>
            <a:r>
              <a:rPr lang="ko-KR" altLang="en-US" dirty="0" err="1" smtClean="0"/>
              <a:t>한개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4232" y="1543946"/>
            <a:ext cx="7092846" cy="40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6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Macro</a:t>
            </a:r>
            <a:r>
              <a:rPr lang="ko-KR" altLang="en-US" dirty="0" err="1" smtClean="0"/>
              <a:t>한개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8642" y="1725750"/>
            <a:ext cx="5635315" cy="344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1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1, </a:t>
            </a:r>
            <a:r>
              <a:rPr lang="en-US" altLang="ko-KR" dirty="0" err="1" smtClean="0"/>
              <a:t>Artineer</a:t>
            </a:r>
            <a:r>
              <a:rPr lang="en-US" altLang="ko-KR" dirty="0" smtClean="0"/>
              <a:t> , Artineer2 </a:t>
            </a:r>
            <a:r>
              <a:rPr lang="ko-KR" altLang="en-US" dirty="0" smtClean="0"/>
              <a:t>두개의 메모장의 </a:t>
            </a:r>
            <a:r>
              <a:rPr lang="en-US" altLang="ko-KR" dirty="0" err="1" smtClean="0"/>
              <a:t>WindowTitle</a:t>
            </a:r>
            <a:r>
              <a:rPr lang="ko-KR" altLang="en-US" dirty="0" smtClean="0"/>
              <a:t>이 지정된 이름으로 변경되어야 합니다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2, </a:t>
            </a:r>
            <a:r>
              <a:rPr lang="ko-KR" altLang="en-US" dirty="0" smtClean="0"/>
              <a:t>지정된이름으로 변경된 </a:t>
            </a:r>
            <a:r>
              <a:rPr lang="en-US" altLang="ko-KR" dirty="0" err="1" smtClean="0"/>
              <a:t>WindowTitle</a:t>
            </a:r>
            <a:r>
              <a:rPr lang="ko-KR" altLang="en-US" dirty="0" smtClean="0"/>
              <a:t>로 원하는 메시지가 출력되어야 합니다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3, </a:t>
            </a:r>
            <a:r>
              <a:rPr lang="ko-KR" altLang="en-US" dirty="0" smtClean="0"/>
              <a:t>차주 </a:t>
            </a:r>
            <a:r>
              <a:rPr lang="ko-KR" altLang="en-US" dirty="0" err="1" smtClean="0"/>
              <a:t>수업시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Controlsend</a:t>
            </a:r>
            <a:r>
              <a:rPr lang="en-US" altLang="ko-KR" dirty="0" smtClean="0"/>
              <a:t> </a:t>
            </a:r>
            <a:r>
              <a:rPr lang="ko-KR" altLang="en-US" dirty="0" smtClean="0"/>
              <a:t>외 여러가지 메시지전송방식 </a:t>
            </a:r>
            <a:r>
              <a:rPr lang="ko-KR" altLang="en-US" dirty="0" err="1" smtClean="0"/>
              <a:t>학습예정입니다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활성 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비활성명령어 </a:t>
            </a:r>
            <a:r>
              <a:rPr lang="ko-KR" altLang="en-US" dirty="0" err="1" smtClean="0"/>
              <a:t>학습예정이니</a:t>
            </a:r>
            <a:r>
              <a:rPr lang="ko-KR" altLang="en-US" dirty="0" smtClean="0"/>
              <a:t> 위 사항들 완료 후 수업 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smtClean="0"/>
              <a:t>  </a:t>
            </a:r>
            <a:r>
              <a:rPr lang="ko-KR" altLang="en-US" smtClean="0"/>
              <a:t>참석 </a:t>
            </a:r>
            <a:r>
              <a:rPr lang="ko-KR" altLang="en-US" dirty="0" smtClean="0"/>
              <a:t>바랍니다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788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선행작업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AutoHotKey</a:t>
            </a:r>
            <a:r>
              <a:rPr lang="en-US" altLang="ko-KR" dirty="0" smtClean="0"/>
              <a:t> </a:t>
            </a:r>
            <a:r>
              <a:rPr lang="ko-KR" altLang="en-US" dirty="0" smtClean="0"/>
              <a:t>에디터 실행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Artineer.txt</a:t>
            </a:r>
            <a:r>
              <a:rPr lang="ko-KR" altLang="en-US" dirty="0" smtClean="0"/>
              <a:t> 생성</a:t>
            </a:r>
            <a:endParaRPr lang="en-US" altLang="ko-KR" dirty="0" smtClean="0"/>
          </a:p>
          <a:p>
            <a:r>
              <a:rPr lang="en-US" altLang="ko-KR" dirty="0" smtClean="0"/>
              <a:t>Artineer2.txt </a:t>
            </a:r>
            <a:r>
              <a:rPr lang="ko-KR" altLang="en-US" dirty="0" smtClean="0"/>
              <a:t>생성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2090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기본형식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434" y="1667358"/>
            <a:ext cx="6874565" cy="343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1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기본형식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177" y="1750322"/>
            <a:ext cx="7186251" cy="375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8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GUI , Add , </a:t>
            </a:r>
            <a:r>
              <a:rPr lang="ko-KR" altLang="en-US" dirty="0" err="1" smtClean="0"/>
              <a:t>사용할기능</a:t>
            </a:r>
            <a:r>
              <a:rPr lang="ko-KR" altLang="en-US" dirty="0" smtClean="0"/>
              <a:t>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위치 </a:t>
            </a:r>
            <a:r>
              <a:rPr lang="en-US" altLang="ko-KR" dirty="0" smtClean="0"/>
              <a:t>,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기능 </a:t>
            </a:r>
            <a:r>
              <a:rPr lang="en-US" altLang="ko-KR" dirty="0" smtClean="0"/>
              <a:t>– </a:t>
            </a:r>
            <a:r>
              <a:rPr lang="en-US" altLang="ko-KR" dirty="0" err="1" smtClean="0"/>
              <a:t>CheckBox</a:t>
            </a:r>
            <a:r>
              <a:rPr lang="en-US" altLang="ko-KR" dirty="0" smtClean="0"/>
              <a:t> , Button , Text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279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0995" y="821496"/>
            <a:ext cx="5092597" cy="56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1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3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5192" y="2280350"/>
            <a:ext cx="3751506" cy="2788605"/>
          </a:xfrm>
        </p:spPr>
        <p:txBody>
          <a:bodyPr/>
          <a:lstStyle/>
          <a:p>
            <a:r>
              <a:rPr lang="en-US" altLang="ko-KR" smtClean="0"/>
              <a:t>Windowtitle</a:t>
            </a:r>
            <a:r>
              <a:rPr lang="ko-KR" altLang="en-US" dirty="0" smtClean="0"/>
              <a:t>변경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6698" y="507733"/>
            <a:ext cx="6376467" cy="563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0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5192" y="2280350"/>
            <a:ext cx="3751506" cy="2788605"/>
          </a:xfrm>
        </p:spPr>
        <p:txBody>
          <a:bodyPr/>
          <a:lstStyle/>
          <a:p>
            <a:r>
              <a:rPr lang="en-US" altLang="ko-KR" smtClean="0"/>
              <a:t>Windowtitle</a:t>
            </a:r>
            <a:r>
              <a:rPr lang="ko-KR" altLang="en-US" dirty="0" smtClean="0"/>
              <a:t>변경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822" y="1374566"/>
            <a:ext cx="7332989" cy="485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11866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TM16401371[[fn=아틀라스]]</Template>
  <TotalTime>99</TotalTime>
  <Words>87</Words>
  <Application>Microsoft Office PowerPoint</Application>
  <PresentationFormat>와이드스크린</PresentationFormat>
  <Paragraphs>27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맑은 고딕</vt:lpstr>
      <vt:lpstr>Calibri Light</vt:lpstr>
      <vt:lpstr>Rockwell</vt:lpstr>
      <vt:lpstr>Wingdings</vt:lpstr>
      <vt:lpstr>Atlas</vt:lpstr>
      <vt:lpstr>학교에서는 안알려주는 매크로만들기</vt:lpstr>
      <vt:lpstr>선행작업</vt:lpstr>
      <vt:lpstr>기본형식</vt:lpstr>
      <vt:lpstr>기본형식</vt:lpstr>
      <vt:lpstr>GUI</vt:lpstr>
      <vt:lpstr>GUI</vt:lpstr>
      <vt:lpstr>GUI</vt:lpstr>
      <vt:lpstr>Windowtitle변경</vt:lpstr>
      <vt:lpstr>Windowtitle변경</vt:lpstr>
      <vt:lpstr>Windowtitle복구</vt:lpstr>
      <vt:lpstr>Macro시작</vt:lpstr>
      <vt:lpstr>Macro한개</vt:lpstr>
      <vt:lpstr>Macro한개</vt:lpstr>
      <vt:lpstr>결과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학교에서는 안알려주는 매크로만들기</dc:title>
  <dc:creator>Windows User</dc:creator>
  <cp:lastModifiedBy>Windows User</cp:lastModifiedBy>
  <cp:revision>16</cp:revision>
  <dcterms:created xsi:type="dcterms:W3CDTF">2018-09-21T08:07:01Z</dcterms:created>
  <dcterms:modified xsi:type="dcterms:W3CDTF">2018-11-12T06:01:41Z</dcterms:modified>
</cp:coreProperties>
</file>